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533" r:id="rId6"/>
    <p:sldId id="531" r:id="rId7"/>
    <p:sldId id="267" r:id="rId8"/>
    <p:sldId id="268" r:id="rId9"/>
    <p:sldId id="272" r:id="rId10"/>
    <p:sldId id="524" r:id="rId11"/>
    <p:sldId id="527" r:id="rId12"/>
    <p:sldId id="289" r:id="rId13"/>
    <p:sldId id="523" r:id="rId14"/>
    <p:sldId id="537" r:id="rId15"/>
    <p:sldId id="535" r:id="rId16"/>
    <p:sldId id="530" r:id="rId17"/>
    <p:sldId id="269" r:id="rId18"/>
    <p:sldId id="270" r:id="rId19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measured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245957" y="3733084"/>
            <a:ext cx="859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 outputs such as bacterial density, hand motion, insulin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A8EBA-BF1C-95F1-B60B-76100EFD7941}"/>
              </a:ext>
            </a:extLst>
          </p:cNvPr>
          <p:cNvSpPr txBox="1"/>
          <p:nvPr/>
        </p:nvSpPr>
        <p:spPr>
          <a:xfrm>
            <a:off x="245956" y="4250507"/>
            <a:ext cx="699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 bounded inputs produce bounded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28AB-7A9F-85D7-092A-7D2FFF0E2CDA}"/>
              </a:ext>
            </a:extLst>
          </p:cNvPr>
          <p:cNvSpPr txBox="1"/>
          <p:nvPr/>
        </p:nvSpPr>
        <p:spPr>
          <a:xfrm>
            <a:off x="245956" y="4767930"/>
            <a:ext cx="87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Satisfy other requirements such as short settling times and no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(4 assignments): 20%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55159</TotalTime>
  <Words>779</Words>
  <Application>Microsoft Macintosh PowerPoint</Application>
  <PresentationFormat>On-screen Show (4:3)</PresentationFormat>
  <Paragraphs>170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207</cp:revision>
  <dcterms:created xsi:type="dcterms:W3CDTF">2008-11-04T22:35:39Z</dcterms:created>
  <dcterms:modified xsi:type="dcterms:W3CDTF">2026-01-01T19:03:06Z</dcterms:modified>
</cp:coreProperties>
</file>